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Исследовательский проек</a:t>
            </a:r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«Кашка- </a:t>
            </a:r>
            <a:r>
              <a:rPr lang="ru-RU" sz="2800" dirty="0" err="1" smtClean="0">
                <a:solidFill>
                  <a:schemeClr val="tx1"/>
                </a:solidFill>
              </a:rPr>
              <a:t>Малашка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Подготовительная  группа № 9  2015 г.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Подготовили: Плещева Ю.В.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Бахвалова</a:t>
            </a:r>
            <a:r>
              <a:rPr lang="ru-RU" dirty="0" smtClean="0">
                <a:solidFill>
                  <a:schemeClr val="tx1"/>
                </a:solidFill>
              </a:rPr>
              <a:t> И.А.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5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80920" cy="6120680"/>
          </a:xfrm>
        </p:spPr>
        <p:txBody>
          <a:bodyPr>
            <a:noAutofit/>
          </a:bodyPr>
          <a:lstStyle/>
          <a:p>
            <a:r>
              <a:rPr lang="ru-RU" sz="2200" dirty="0"/>
              <a:t>Вид проекта: </a:t>
            </a:r>
            <a:r>
              <a:rPr lang="ru-RU" sz="2200" dirty="0" smtClean="0"/>
              <a:t>Исследовательский, детско-родительский.</a:t>
            </a:r>
            <a:endParaRPr lang="ru-RU" sz="2200" dirty="0"/>
          </a:p>
          <a:p>
            <a:r>
              <a:rPr lang="ru-RU" sz="2200" dirty="0"/>
              <a:t>Длительность: Краткосрочный (2 недели</a:t>
            </a:r>
            <a:r>
              <a:rPr lang="ru-RU" sz="2200" dirty="0" smtClean="0"/>
              <a:t>)</a:t>
            </a:r>
            <a:endParaRPr lang="ru-RU" sz="2200" dirty="0"/>
          </a:p>
          <a:p>
            <a:r>
              <a:rPr lang="ru-RU" sz="2200" dirty="0"/>
              <a:t>Срок реализации: </a:t>
            </a:r>
            <a:r>
              <a:rPr lang="ru-RU" sz="2200" dirty="0" smtClean="0"/>
              <a:t>9-23 февраля 2015 </a:t>
            </a:r>
            <a:r>
              <a:rPr lang="ru-RU" sz="2200" smtClean="0"/>
              <a:t>г</a:t>
            </a:r>
            <a:r>
              <a:rPr lang="ru-RU" sz="2200" smtClean="0"/>
              <a:t>.</a:t>
            </a:r>
            <a:endParaRPr lang="ru-RU" sz="2200" dirty="0"/>
          </a:p>
          <a:p>
            <a:r>
              <a:rPr lang="ru-RU" sz="2200" dirty="0"/>
              <a:t>Участники: Дети, родители, воспитатели </a:t>
            </a:r>
            <a:r>
              <a:rPr lang="ru-RU" sz="2200" dirty="0" smtClean="0"/>
              <a:t>группы, сотрудники </a:t>
            </a:r>
            <a:r>
              <a:rPr lang="ru-RU" sz="2200" dirty="0"/>
              <a:t>ДОУ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Возраст детей: </a:t>
            </a:r>
            <a:r>
              <a:rPr lang="ru-RU" sz="2200" dirty="0" smtClean="0"/>
              <a:t>6-7 </a:t>
            </a:r>
            <a:r>
              <a:rPr lang="ru-RU" sz="2200" dirty="0"/>
              <a:t>лет</a:t>
            </a:r>
            <a:r>
              <a:rPr lang="ru-RU" sz="2200" dirty="0" smtClean="0"/>
              <a:t>.</a:t>
            </a:r>
            <a:endParaRPr lang="ru-RU" sz="2200" dirty="0"/>
          </a:p>
          <a:p>
            <a:r>
              <a:rPr lang="ru-RU" sz="2200" dirty="0"/>
              <a:t>Формы проведения: Занятие, беседа, самостоятельная деятельность детей, </a:t>
            </a:r>
            <a:r>
              <a:rPr lang="ru-RU" sz="2200" dirty="0" smtClean="0"/>
              <a:t>экскурсия на кухню детского сада, </a:t>
            </a:r>
            <a:r>
              <a:rPr lang="ru-RU" sz="2200" dirty="0"/>
              <a:t>чтение художественной литературы, дидактические игры, презентация, просмотр </a:t>
            </a:r>
            <a:r>
              <a:rPr lang="ru-RU" sz="2200" dirty="0" smtClean="0"/>
              <a:t>мультфильма «Богатырская каша», </a:t>
            </a:r>
            <a:r>
              <a:rPr lang="ru-RU" sz="2200" dirty="0"/>
              <a:t>консультация для родителей </a:t>
            </a:r>
            <a:r>
              <a:rPr lang="ru-RU" sz="2200" dirty="0" smtClean="0"/>
              <a:t>«</a:t>
            </a:r>
            <a:r>
              <a:rPr lang="ru-RU" sz="2200" dirty="0"/>
              <a:t>Какие витамины спрятались в каше</a:t>
            </a:r>
            <a:r>
              <a:rPr lang="ru-RU" sz="2200" dirty="0" smtClean="0"/>
              <a:t>?», «Каша на завтрак».</a:t>
            </a:r>
            <a:endParaRPr lang="ru-RU" sz="2200" dirty="0"/>
          </a:p>
          <a:p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75385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792088"/>
          </a:xfrm>
        </p:spPr>
        <p:txBody>
          <a:bodyPr>
            <a:normAutofit/>
          </a:bodyPr>
          <a:lstStyle/>
          <a:p>
            <a:r>
              <a:rPr lang="ru-RU" sz="2400" b="1" u="sng" dirty="0">
                <a:solidFill>
                  <a:schemeClr val="tx1"/>
                </a:solidFill>
              </a:rPr>
              <a:t>Цель проекта: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8064896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3100" dirty="0" smtClean="0">
                <a:solidFill>
                  <a:srgbClr val="002060"/>
                </a:solidFill>
              </a:rPr>
              <a:t>- </a:t>
            </a:r>
            <a:r>
              <a:rPr lang="ru-RU" sz="3100" dirty="0" smtClean="0"/>
              <a:t>формирование </a:t>
            </a:r>
            <a:r>
              <a:rPr lang="ru-RU" sz="3100" dirty="0"/>
              <a:t>у дошкольников культуры правильного питания путем расширения представлений о каше, как о полезном для </a:t>
            </a:r>
            <a:r>
              <a:rPr lang="ru-RU" sz="3100" dirty="0" smtClean="0"/>
              <a:t>здоровья </a:t>
            </a:r>
            <a:r>
              <a:rPr lang="ru-RU" sz="3100" dirty="0"/>
              <a:t>продукте. </a:t>
            </a:r>
            <a:endParaRPr lang="ru-RU" sz="3100" dirty="0" smtClean="0"/>
          </a:p>
          <a:p>
            <a:pPr marL="0" indent="0">
              <a:buNone/>
            </a:pPr>
            <a:endParaRPr lang="ru-RU" sz="3100" b="1" u="sng" dirty="0" smtClean="0"/>
          </a:p>
          <a:p>
            <a:pPr marL="0" indent="0">
              <a:buNone/>
            </a:pPr>
            <a:r>
              <a:rPr lang="ru-RU" sz="3100" b="1" u="sng" dirty="0" smtClean="0"/>
              <a:t>Задачи проекта</a:t>
            </a:r>
            <a:r>
              <a:rPr lang="ru-RU" sz="3100" b="1" u="sng" dirty="0"/>
              <a:t>: </a:t>
            </a:r>
            <a:endParaRPr lang="ru-RU" sz="3100" b="1" u="sng" dirty="0" smtClean="0"/>
          </a:p>
          <a:p>
            <a:pPr marL="0" indent="0">
              <a:buNone/>
            </a:pPr>
            <a:r>
              <a:rPr lang="ru-RU" sz="3100" dirty="0" smtClean="0"/>
              <a:t>1.Сформировать </a:t>
            </a:r>
            <a:r>
              <a:rPr lang="ru-RU" sz="3100" dirty="0"/>
              <a:t>представления детей о роли в правильном питании традиционного русского блюда – каши. </a:t>
            </a:r>
          </a:p>
          <a:p>
            <a:pPr marL="0" indent="0">
              <a:buNone/>
            </a:pPr>
            <a:r>
              <a:rPr lang="ru-RU" sz="3100" dirty="0"/>
              <a:t>2. Познакомить детей с русскими народными традициями, связанными с приготовлением этого блюда.</a:t>
            </a:r>
          </a:p>
          <a:p>
            <a:pPr marL="0" indent="0">
              <a:buNone/>
            </a:pPr>
            <a:r>
              <a:rPr lang="ru-RU" sz="3100" dirty="0"/>
              <a:t>3. Научить дошкольников различать различные виды каш, познакомить со способами их приготовления.</a:t>
            </a:r>
          </a:p>
          <a:p>
            <a:pPr marL="0" indent="0">
              <a:buNone/>
            </a:pPr>
            <a:r>
              <a:rPr lang="ru-RU" sz="3100" dirty="0"/>
              <a:t>4. Стимулировать интерес родителей к вопросам правильного и здорового питания детей</a:t>
            </a:r>
            <a:r>
              <a:rPr lang="ru-RU" sz="3100" dirty="0" smtClean="0"/>
              <a:t>.</a:t>
            </a:r>
            <a:endParaRPr lang="ru-RU" sz="3100" dirty="0"/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8307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7467600" cy="792088"/>
          </a:xfrm>
        </p:spPr>
        <p:txBody>
          <a:bodyPr/>
          <a:lstStyle/>
          <a:p>
            <a:r>
              <a:rPr lang="ru-RU" dirty="0" smtClean="0"/>
              <a:t>Актуальность: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Необходимость формирования ценностей здорового образа жизни продиктовано экологической и социальной ситуацией, ухудшением состояния здоровья детей. Не для кого не секрет, что неправильное питание и употребление пищи с большим содержанием жира, рафинированного сахара, может увеличить вероятность развития у детей таких болезней, как рак, сердечно-сосудистые заболевания, гипертония, а также способствует избыточному весу. Для педагогов важно побудить ребенка дошкольного возраста задуматься о работе своего организма, выработать определенные навыки правильного потребления пищи и сформировать предпосылки оптимального здорового питания в  течение всей жизни, поскольку исследованиями доказано, что вкусовые пристрастия и привычки закладываются в раннем детстве. Мы часто сталкиваемся с тем, что большинство детей отказывается от меню, предлагаемого в детском саду, потому что дома они привыкли питаться </a:t>
            </a:r>
            <a:r>
              <a:rPr lang="ru-RU" dirty="0" smtClean="0"/>
              <a:t>по-другому. Отказ детей от употребление каши послужил основанием для работы над проектом «Каша - </a:t>
            </a:r>
            <a:r>
              <a:rPr lang="ru-RU" dirty="0" err="1" smtClean="0"/>
              <a:t>Малаша</a:t>
            </a:r>
            <a:r>
              <a:rPr lang="ru-RU" dirty="0" smtClean="0"/>
              <a:t>».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718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490066"/>
          </a:xfrm>
        </p:spPr>
        <p:txBody>
          <a:bodyPr>
            <a:normAutofit/>
          </a:bodyPr>
          <a:lstStyle/>
          <a:p>
            <a:r>
              <a:rPr lang="ru-RU" sz="2200" dirty="0" smtClean="0"/>
              <a:t>1. Подготовительный этап:</a:t>
            </a: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424936" cy="61206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-  </a:t>
            </a:r>
            <a:r>
              <a:rPr lang="ru-RU" dirty="0"/>
              <a:t>Изучение художественной и методической литературы по теме проекта, определение направлений работы, методов и методических приемов, составление календарно-тематического планирования.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2. Основной этап:</a:t>
            </a:r>
          </a:p>
          <a:p>
            <a:pPr marL="0" indent="0">
              <a:buNone/>
            </a:pPr>
            <a:r>
              <a:rPr lang="ru-RU" dirty="0" smtClean="0"/>
              <a:t> - Знакомство </a:t>
            </a:r>
            <a:r>
              <a:rPr lang="ru-RU" dirty="0"/>
              <a:t>детей с разнообразием видов злаков, их полезными для организма свойствами. </a:t>
            </a:r>
            <a:r>
              <a:rPr lang="ru-RU" dirty="0" smtClean="0"/>
              <a:t> Посетили кухню детского сада, где познакомились с процессом приготовления завтрака из каши для детей садика. </a:t>
            </a:r>
          </a:p>
          <a:p>
            <a:pPr marL="0" indent="0">
              <a:buNone/>
            </a:pPr>
            <a:r>
              <a:rPr lang="ru-RU" dirty="0" smtClean="0"/>
              <a:t>Рассказывали о крупах, рассматривали </a:t>
            </a:r>
            <a:r>
              <a:rPr lang="ru-RU" dirty="0"/>
              <a:t>иллюстрации, читали стихи и сказки по данной теме</a:t>
            </a:r>
            <a:r>
              <a:rPr lang="ru-RU" dirty="0" smtClean="0"/>
              <a:t>. </a:t>
            </a:r>
            <a:r>
              <a:rPr lang="ru-RU" dirty="0"/>
              <a:t>З</a:t>
            </a:r>
            <a:r>
              <a:rPr lang="ru-RU" dirty="0" smtClean="0"/>
              <a:t>акрепляли </a:t>
            </a:r>
            <a:r>
              <a:rPr lang="ru-RU" dirty="0"/>
              <a:t>полученные знания в дидактических играх: «Узнай и назови крупу», «Скажи правильно», «Раз, два, три - горшочек кашу вари», «Варись, каша!», «Золушка» и т.д. План </a:t>
            </a:r>
            <a:r>
              <a:rPr lang="ru-RU" dirty="0" smtClean="0"/>
              <a:t>работы по проекту включен в календарно-тематическое планирование группы.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002060"/>
                </a:solidFill>
              </a:rPr>
              <a:t>Заключительный этап:</a:t>
            </a:r>
          </a:p>
          <a:p>
            <a:pPr marL="0" indent="0">
              <a:buNone/>
            </a:pPr>
            <a:r>
              <a:rPr lang="ru-RU" dirty="0" smtClean="0"/>
              <a:t>- Презентация моей любимой каши.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79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Дети познакомятся с многообразием круп и каш, с их пользой для организма. Узнают об ингредиентах каши и как её варить. Будут формироваться начальные представления о правильном питании и в детском саду после завтрака будут оставаться пустые тарелки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Приобретение опыта исследовательской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491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527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Исследовательский проект</vt:lpstr>
      <vt:lpstr>Презентация PowerPoint</vt:lpstr>
      <vt:lpstr>Цель проекта: </vt:lpstr>
      <vt:lpstr>Актуальность:</vt:lpstr>
      <vt:lpstr>1. Подготовительный этап:</vt:lpstr>
      <vt:lpstr>Результат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Исследовательский проект</dc:title>
  <dc:creator>user</dc:creator>
  <cp:lastModifiedBy>юля</cp:lastModifiedBy>
  <cp:revision>7</cp:revision>
  <dcterms:created xsi:type="dcterms:W3CDTF">2019-02-20T05:52:50Z</dcterms:created>
  <dcterms:modified xsi:type="dcterms:W3CDTF">2019-02-23T21:30:22Z</dcterms:modified>
</cp:coreProperties>
</file>